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7" r:id="rId4"/>
    <p:sldId id="258" r:id="rId5"/>
    <p:sldId id="268" r:id="rId6"/>
    <p:sldId id="271" r:id="rId7"/>
    <p:sldId id="259" r:id="rId8"/>
    <p:sldId id="273" r:id="rId9"/>
    <p:sldId id="274" r:id="rId10"/>
    <p:sldId id="265" r:id="rId11"/>
  </p:sldIdLst>
  <p:sldSz cx="18288000" cy="10287000"/>
  <p:notesSz cx="6858000" cy="9144000"/>
  <p:embeddedFontLst>
    <p:embeddedFont>
      <p:font typeface="Margin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D2AA"/>
    <a:srgbClr val="51B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B5470-2AB6-C9FB-75F3-04D8E6AA7D0A}" v="158" dt="2024-06-03T03:45:38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nh Minh Hieu" userId="S::hieuhm@dtp-education.com::c48abb64-99cc-4350-a537-8f37d2b190b2" providerId="AD" clId="Web-{C40B5470-2AB6-C9FB-75F3-04D8E6AA7D0A}"/>
    <pc:docChg chg="modSld">
      <pc:chgData name="Huynh Minh Hieu" userId="S::hieuhm@dtp-education.com::c48abb64-99cc-4350-a537-8f37d2b190b2" providerId="AD" clId="Web-{C40B5470-2AB6-C9FB-75F3-04D8E6AA7D0A}" dt="2024-06-03T03:45:38.711" v="74" actId="1076"/>
      <pc:docMkLst>
        <pc:docMk/>
      </pc:docMkLst>
      <pc:sldChg chg="modSp">
        <pc:chgData name="Huynh Minh Hieu" userId="S::hieuhm@dtp-education.com::c48abb64-99cc-4350-a537-8f37d2b190b2" providerId="AD" clId="Web-{C40B5470-2AB6-C9FB-75F3-04D8E6AA7D0A}" dt="2024-06-03T03:43:08.522" v="12" actId="20577"/>
        <pc:sldMkLst>
          <pc:docMk/>
          <pc:sldMk cId="2837828731" sldId="268"/>
        </pc:sldMkLst>
        <pc:spChg chg="mod">
          <ac:chgData name="Huynh Minh Hieu" userId="S::hieuhm@dtp-education.com::c48abb64-99cc-4350-a537-8f37d2b190b2" providerId="AD" clId="Web-{C40B5470-2AB6-C9FB-75F3-04D8E6AA7D0A}" dt="2024-06-03T03:42:45.116" v="2" actId="20577"/>
          <ac:spMkLst>
            <pc:docMk/>
            <pc:sldMk cId="2837828731" sldId="268"/>
            <ac:spMk id="14" creationId="{F64A1672-3828-D96D-28A2-489E4BA50836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3:08.522" v="12" actId="20577"/>
          <ac:spMkLst>
            <pc:docMk/>
            <pc:sldMk cId="2837828731" sldId="268"/>
            <ac:spMk id="15" creationId="{8B7138BE-9EC7-856B-F313-842AEB362C9B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2:46.350" v="3" actId="20577"/>
          <ac:spMkLst>
            <pc:docMk/>
            <pc:sldMk cId="2837828731" sldId="268"/>
            <ac:spMk id="19" creationId="{EFC2376B-D6EC-EC97-5399-DAF14BFFDC85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2:48.209" v="4" actId="20577"/>
          <ac:spMkLst>
            <pc:docMk/>
            <pc:sldMk cId="2837828731" sldId="268"/>
            <ac:spMk id="20" creationId="{F8A84C14-C1B6-41D5-5284-D78BEF0CC250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2:50.584" v="6" actId="20577"/>
          <ac:spMkLst>
            <pc:docMk/>
            <pc:sldMk cId="2837828731" sldId="268"/>
            <ac:spMk id="23" creationId="{42F74DAB-948F-4EB1-1254-D776F8C2DDC6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2:52.116" v="8" actId="20577"/>
          <ac:spMkLst>
            <pc:docMk/>
            <pc:sldMk cId="2837828731" sldId="268"/>
            <ac:spMk id="28" creationId="{6A13FE77-FB5C-B4A7-EB7F-3D6F3F8B1710}"/>
          </ac:spMkLst>
        </pc:spChg>
      </pc:sldChg>
      <pc:sldChg chg="modSp">
        <pc:chgData name="Huynh Minh Hieu" userId="S::hieuhm@dtp-education.com::c48abb64-99cc-4350-a537-8f37d2b190b2" providerId="AD" clId="Web-{C40B5470-2AB6-C9FB-75F3-04D8E6AA7D0A}" dt="2024-06-03T03:43:21.366" v="15" actId="20577"/>
        <pc:sldMkLst>
          <pc:docMk/>
          <pc:sldMk cId="454946567" sldId="271"/>
        </pc:sldMkLst>
        <pc:spChg chg="mod">
          <ac:chgData name="Huynh Minh Hieu" userId="S::hieuhm@dtp-education.com::c48abb64-99cc-4350-a537-8f37d2b190b2" providerId="AD" clId="Web-{C40B5470-2AB6-C9FB-75F3-04D8E6AA7D0A}" dt="2024-06-03T03:43:15.475" v="13" actId="20577"/>
          <ac:spMkLst>
            <pc:docMk/>
            <pc:sldMk cId="454946567" sldId="271"/>
            <ac:spMk id="5" creationId="{E72919E6-27DA-6B45-8A8F-C23C3B219065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3:21.366" v="15" actId="20577"/>
          <ac:spMkLst>
            <pc:docMk/>
            <pc:sldMk cId="454946567" sldId="271"/>
            <ac:spMk id="6" creationId="{F46238C5-2D28-D69E-818E-47A943785DE2}"/>
          </ac:spMkLst>
        </pc:spChg>
      </pc:sldChg>
      <pc:sldChg chg="modSp">
        <pc:chgData name="Huynh Minh Hieu" userId="S::hieuhm@dtp-education.com::c48abb64-99cc-4350-a537-8f37d2b190b2" providerId="AD" clId="Web-{C40B5470-2AB6-C9FB-75F3-04D8E6AA7D0A}" dt="2024-06-03T03:44:07.210" v="38" actId="1076"/>
        <pc:sldMkLst>
          <pc:docMk/>
          <pc:sldMk cId="3427574743" sldId="273"/>
        </pc:sldMkLst>
        <pc:spChg chg="mod">
          <ac:chgData name="Huynh Minh Hieu" userId="S::hieuhm@dtp-education.com::c48abb64-99cc-4350-a537-8f37d2b190b2" providerId="AD" clId="Web-{C40B5470-2AB6-C9FB-75F3-04D8E6AA7D0A}" dt="2024-06-03T03:43:49.023" v="31" actId="1076"/>
          <ac:spMkLst>
            <pc:docMk/>
            <pc:sldMk cId="3427574743" sldId="273"/>
            <ac:spMk id="13" creationId="{7EFC9FF8-54A7-040E-9585-AD5B00AB1BA7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4:07.210" v="38" actId="1076"/>
          <ac:spMkLst>
            <pc:docMk/>
            <pc:sldMk cId="3427574743" sldId="273"/>
            <ac:spMk id="14" creationId="{DCD12498-FB9F-3E86-3EEF-FAB1C47360AB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3:53.726" v="33" actId="1076"/>
          <ac:spMkLst>
            <pc:docMk/>
            <pc:sldMk cId="3427574743" sldId="273"/>
            <ac:spMk id="15" creationId="{89707778-71EB-EB34-519D-BEF554695F76}"/>
          </ac:spMkLst>
        </pc:spChg>
      </pc:sldChg>
      <pc:sldChg chg="modSp">
        <pc:chgData name="Huynh Minh Hieu" userId="S::hieuhm@dtp-education.com::c48abb64-99cc-4350-a537-8f37d2b190b2" providerId="AD" clId="Web-{C40B5470-2AB6-C9FB-75F3-04D8E6AA7D0A}" dt="2024-06-03T03:45:38.711" v="74" actId="1076"/>
        <pc:sldMkLst>
          <pc:docMk/>
          <pc:sldMk cId="2563487000" sldId="274"/>
        </pc:sldMkLst>
        <pc:spChg chg="mod">
          <ac:chgData name="Huynh Minh Hieu" userId="S::hieuhm@dtp-education.com::c48abb64-99cc-4350-a537-8f37d2b190b2" providerId="AD" clId="Web-{C40B5470-2AB6-C9FB-75F3-04D8E6AA7D0A}" dt="2024-06-03T03:45:38.711" v="74" actId="1076"/>
          <ac:spMkLst>
            <pc:docMk/>
            <pc:sldMk cId="2563487000" sldId="274"/>
            <ac:spMk id="11" creationId="{9583E554-0289-BF7B-4160-DFD9B13BC0B1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5:24.883" v="71" actId="20577"/>
          <ac:spMkLst>
            <pc:docMk/>
            <pc:sldMk cId="2563487000" sldId="274"/>
            <ac:spMk id="12" creationId="{B37020AB-6662-5591-71B0-5643F36C0931}"/>
          </ac:spMkLst>
        </pc:spChg>
        <pc:spChg chg="mod">
          <ac:chgData name="Huynh Minh Hieu" userId="S::hieuhm@dtp-education.com::c48abb64-99cc-4350-a537-8f37d2b190b2" providerId="AD" clId="Web-{C40B5470-2AB6-C9FB-75F3-04D8E6AA7D0A}" dt="2024-06-03T03:45:35.445" v="73" actId="1076"/>
          <ac:spMkLst>
            <pc:docMk/>
            <pc:sldMk cId="2563487000" sldId="274"/>
            <ac:spMk id="15" creationId="{00000000-0000-0000-0000-000000000000}"/>
          </ac:spMkLst>
        </pc:spChg>
      </pc:sldChg>
      <pc:sldChg chg="modSp">
        <pc:chgData name="Huynh Minh Hieu" userId="S::hieuhm@dtp-education.com::c48abb64-99cc-4350-a537-8f37d2b190b2" providerId="AD" clId="Web-{C40B5470-2AB6-C9FB-75F3-04D8E6AA7D0A}" dt="2024-06-03T03:42:18.100" v="0" actId="20577"/>
        <pc:sldMkLst>
          <pc:docMk/>
          <pc:sldMk cId="2220319712" sldId="276"/>
        </pc:sldMkLst>
        <pc:spChg chg="mod">
          <ac:chgData name="Huynh Minh Hieu" userId="S::hieuhm@dtp-education.com::c48abb64-99cc-4350-a537-8f37d2b190b2" providerId="AD" clId="Web-{C40B5470-2AB6-C9FB-75F3-04D8E6AA7D0A}" dt="2024-06-03T03:42:18.100" v="0" actId="20577"/>
          <ac:spMkLst>
            <pc:docMk/>
            <pc:sldMk cId="2220319712" sldId="276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DE3-5C8E-49BF-BC30-692723C6547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6C9C2-2A77-4BED-94F4-E62680C3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3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3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571500"/>
            <a:ext cx="17144999" cy="91440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85999" y="1955488"/>
            <a:ext cx="13716000" cy="1348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7"/>
              </a:lnSpc>
            </a:pPr>
            <a:r>
              <a:rPr lang="en-US" sz="11000" dirty="0">
                <a:solidFill>
                  <a:srgbClr val="000000"/>
                </a:solidFill>
                <a:latin typeface="Margin"/>
              </a:rPr>
              <a:t>Jobs </a:t>
            </a:r>
          </a:p>
        </p:txBody>
      </p:sp>
      <p:pic>
        <p:nvPicPr>
          <p:cNvPr id="1026" name="Picture 2" descr="Skilled Occupation List - Visa Env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87" y="3664612"/>
            <a:ext cx="14405728" cy="53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C19A73-71D2-4772-316A-E1AFD4A20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6300"/>
            <a:ext cx="1049389" cy="626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495300"/>
            <a:ext cx="17297399" cy="92964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74DAE370-25B1-4999-EC7A-95C72617ACBB}"/>
              </a:ext>
            </a:extLst>
          </p:cNvPr>
          <p:cNvSpPr txBox="1"/>
          <p:nvPr/>
        </p:nvSpPr>
        <p:spPr>
          <a:xfrm>
            <a:off x="2362200" y="1959768"/>
            <a:ext cx="13716000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7"/>
              </a:lnSpc>
            </a:pPr>
            <a:r>
              <a:rPr lang="en-US" sz="10000" dirty="0">
                <a:solidFill>
                  <a:srgbClr val="000000"/>
                </a:solidFill>
                <a:latin typeface="Margin"/>
              </a:rPr>
              <a:t>Now let’s talk about jobs !</a:t>
            </a:r>
          </a:p>
        </p:txBody>
      </p:sp>
      <p:pic>
        <p:nvPicPr>
          <p:cNvPr id="9" name="🩷 10 MIN TIMER _ LOVE KITTY _  Jazz Lofi Music CLEAN _ VALENTINES DAY - HEARTS CUTE - LOFI MUSIC">
            <a:hlinkClick r:id="" action="ppaction://media"/>
            <a:extLst>
              <a:ext uri="{FF2B5EF4-FFF2-40B4-BE49-F238E27FC236}">
                <a16:creationId xmlns:a16="http://schemas.microsoft.com/office/drawing/2014/main" id="{330157C5-8CE0-E139-348A-5C4B9143A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3453644"/>
            <a:ext cx="6934200" cy="390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503EA-FE43-83DE-089C-92954E034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9857"/>
            <a:ext cx="1049389" cy="626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609600"/>
            <a:ext cx="17144999" cy="90678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069043">
            <a:off x="16245886" y="8280275"/>
            <a:ext cx="2161145" cy="1801422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F527C8-C76F-3760-F2EA-BC9D3D246E32}"/>
              </a:ext>
            </a:extLst>
          </p:cNvPr>
          <p:cNvGrpSpPr/>
          <p:nvPr/>
        </p:nvGrpSpPr>
        <p:grpSpPr>
          <a:xfrm>
            <a:off x="1723175" y="1915515"/>
            <a:ext cx="6795556" cy="6795555"/>
            <a:chOff x="5564311" y="1745721"/>
            <a:chExt cx="6795556" cy="6795555"/>
          </a:xfrm>
        </p:grpSpPr>
        <p:sp>
          <p:nvSpPr>
            <p:cNvPr id="7" name="Freeform 7"/>
            <p:cNvSpPr/>
            <p:nvPr/>
          </p:nvSpPr>
          <p:spPr>
            <a:xfrm rot="21083960">
              <a:off x="5564311" y="1745721"/>
              <a:ext cx="6795556" cy="6795555"/>
            </a:xfrm>
            <a:custGeom>
              <a:avLst/>
              <a:gdLst/>
              <a:ahLst/>
              <a:cxnLst/>
              <a:rect l="l" t="t" r="r" b="b"/>
              <a:pathLst>
                <a:path w="14840031" h="14840029">
                  <a:moveTo>
                    <a:pt x="4600644" y="13683717"/>
                  </a:moveTo>
                  <a:cubicBezTo>
                    <a:pt x="5325050" y="14398144"/>
                    <a:pt x="6321449" y="14840029"/>
                    <a:pt x="7420015" y="14840029"/>
                  </a:cubicBezTo>
                  <a:cubicBezTo>
                    <a:pt x="8518580" y="14840029"/>
                    <a:pt x="9514979" y="14398144"/>
                    <a:pt x="10239385" y="13683717"/>
                  </a:cubicBezTo>
                  <a:cubicBezTo>
                    <a:pt x="10849335" y="13082169"/>
                    <a:pt x="11268311" y="12285571"/>
                    <a:pt x="11395146" y="11395145"/>
                  </a:cubicBezTo>
                  <a:cubicBezTo>
                    <a:pt x="12285571" y="11268308"/>
                    <a:pt x="13082170" y="10849333"/>
                    <a:pt x="13683718" y="10239383"/>
                  </a:cubicBezTo>
                  <a:cubicBezTo>
                    <a:pt x="14398146" y="9514976"/>
                    <a:pt x="14840031" y="8518578"/>
                    <a:pt x="14840031" y="7420013"/>
                  </a:cubicBezTo>
                  <a:cubicBezTo>
                    <a:pt x="14840031" y="6321447"/>
                    <a:pt x="14398146" y="5325050"/>
                    <a:pt x="13683718" y="4600643"/>
                  </a:cubicBezTo>
                  <a:cubicBezTo>
                    <a:pt x="13082170" y="3990693"/>
                    <a:pt x="12285573" y="3571717"/>
                    <a:pt x="11395146" y="3444881"/>
                  </a:cubicBezTo>
                  <a:cubicBezTo>
                    <a:pt x="11268311" y="2554456"/>
                    <a:pt x="10849336" y="1757859"/>
                    <a:pt x="10239385" y="1156311"/>
                  </a:cubicBezTo>
                  <a:cubicBezTo>
                    <a:pt x="9514978" y="441885"/>
                    <a:pt x="8518579" y="0"/>
                    <a:pt x="7420015" y="0"/>
                  </a:cubicBezTo>
                  <a:cubicBezTo>
                    <a:pt x="6321450" y="0"/>
                    <a:pt x="5325050" y="441885"/>
                    <a:pt x="4600645" y="1156313"/>
                  </a:cubicBezTo>
                  <a:cubicBezTo>
                    <a:pt x="3990694" y="1757862"/>
                    <a:pt x="3571719" y="2554459"/>
                    <a:pt x="3444884" y="3444884"/>
                  </a:cubicBezTo>
                  <a:cubicBezTo>
                    <a:pt x="2554459" y="3571720"/>
                    <a:pt x="1757862" y="3990696"/>
                    <a:pt x="1156314" y="4600646"/>
                  </a:cubicBezTo>
                  <a:cubicBezTo>
                    <a:pt x="441885" y="5325052"/>
                    <a:pt x="0" y="6321451"/>
                    <a:pt x="0" y="7420015"/>
                  </a:cubicBezTo>
                  <a:cubicBezTo>
                    <a:pt x="0" y="8518578"/>
                    <a:pt x="441885" y="9514977"/>
                    <a:pt x="1156313" y="10239384"/>
                  </a:cubicBezTo>
                  <a:cubicBezTo>
                    <a:pt x="1757862" y="10849335"/>
                    <a:pt x="2554459" y="11268311"/>
                    <a:pt x="3444884" y="11395146"/>
                  </a:cubicBezTo>
                  <a:cubicBezTo>
                    <a:pt x="3571719" y="12285571"/>
                    <a:pt x="3990694" y="13082169"/>
                    <a:pt x="4600644" y="1368371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F58668-2D36-C2D2-404C-B65C62C5E72F}"/>
                </a:ext>
              </a:extLst>
            </p:cNvPr>
            <p:cNvGrpSpPr/>
            <p:nvPr/>
          </p:nvGrpSpPr>
          <p:grpSpPr>
            <a:xfrm>
              <a:off x="5660580" y="1837479"/>
              <a:ext cx="6612037" cy="6612037"/>
              <a:chOff x="9601226" y="2305387"/>
              <a:chExt cx="6612037" cy="6612037"/>
            </a:xfrm>
          </p:grpSpPr>
          <p:sp>
            <p:nvSpPr>
              <p:cNvPr id="8" name="Freeform 8"/>
              <p:cNvSpPr/>
              <p:nvPr/>
            </p:nvSpPr>
            <p:spPr>
              <a:xfrm rot="21083960">
                <a:off x="9601226" y="2305387"/>
                <a:ext cx="6612037" cy="6612037"/>
              </a:xfrm>
              <a:custGeom>
                <a:avLst/>
                <a:gdLst/>
                <a:ahLst/>
                <a:cxnLst/>
                <a:rect l="l" t="t" r="r" b="b"/>
                <a:pathLst>
                  <a:path w="14439265" h="14439266">
                    <a:moveTo>
                      <a:pt x="4540968" y="13340665"/>
                    </a:moveTo>
                    <a:cubicBezTo>
                      <a:pt x="5229403" y="14019617"/>
                      <a:pt x="6175833" y="14439266"/>
                      <a:pt x="7219632" y="14439266"/>
                    </a:cubicBezTo>
                    <a:cubicBezTo>
                      <a:pt x="8263431" y="14439266"/>
                      <a:pt x="9209861" y="14019617"/>
                      <a:pt x="9898297" y="13340666"/>
                    </a:cubicBezTo>
                    <a:cubicBezTo>
                      <a:pt x="10512359" y="12735065"/>
                      <a:pt x="10922499" y="11921841"/>
                      <a:pt x="11014891" y="11014890"/>
                    </a:cubicBezTo>
                    <a:cubicBezTo>
                      <a:pt x="11921840" y="10922498"/>
                      <a:pt x="12735062" y="10512357"/>
                      <a:pt x="13340663" y="9898297"/>
                    </a:cubicBezTo>
                    <a:cubicBezTo>
                      <a:pt x="14019616" y="9209861"/>
                      <a:pt x="14439264" y="8263431"/>
                      <a:pt x="14439264" y="7219633"/>
                    </a:cubicBezTo>
                    <a:cubicBezTo>
                      <a:pt x="14439264" y="6175835"/>
                      <a:pt x="14019616" y="5229404"/>
                      <a:pt x="13340663" y="4540969"/>
                    </a:cubicBezTo>
                    <a:cubicBezTo>
                      <a:pt x="12735062" y="3926909"/>
                      <a:pt x="11921840" y="3516769"/>
                      <a:pt x="11014891" y="3424376"/>
                    </a:cubicBezTo>
                    <a:cubicBezTo>
                      <a:pt x="10922498" y="2517426"/>
                      <a:pt x="10512358" y="1704203"/>
                      <a:pt x="9898297" y="1098601"/>
                    </a:cubicBezTo>
                    <a:cubicBezTo>
                      <a:pt x="9209862" y="419650"/>
                      <a:pt x="8263431" y="0"/>
                      <a:pt x="7219632" y="0"/>
                    </a:cubicBezTo>
                    <a:cubicBezTo>
                      <a:pt x="6175833" y="0"/>
                      <a:pt x="5229403" y="419650"/>
                      <a:pt x="4540967" y="1098602"/>
                    </a:cubicBezTo>
                    <a:cubicBezTo>
                      <a:pt x="3926907" y="1704205"/>
                      <a:pt x="3516767" y="2517427"/>
                      <a:pt x="3424376" y="3424376"/>
                    </a:cubicBezTo>
                    <a:cubicBezTo>
                      <a:pt x="2517426" y="3516768"/>
                      <a:pt x="1704202" y="3926908"/>
                      <a:pt x="1098601" y="4540969"/>
                    </a:cubicBezTo>
                    <a:cubicBezTo>
                      <a:pt x="419650" y="5229404"/>
                      <a:pt x="0" y="6175834"/>
                      <a:pt x="0" y="7219632"/>
                    </a:cubicBezTo>
                    <a:cubicBezTo>
                      <a:pt x="0" y="8263431"/>
                      <a:pt x="419650" y="9209861"/>
                      <a:pt x="1098602" y="9898296"/>
                    </a:cubicBezTo>
                    <a:cubicBezTo>
                      <a:pt x="1704204" y="10512356"/>
                      <a:pt x="2517427" y="10922498"/>
                      <a:pt x="3424377" y="11014889"/>
                    </a:cubicBezTo>
                    <a:cubicBezTo>
                      <a:pt x="3516767" y="11921841"/>
                      <a:pt x="3926906" y="12735063"/>
                      <a:pt x="4540968" y="13340665"/>
                    </a:cubicBezTo>
                    <a:close/>
                  </a:path>
                </a:pathLst>
              </a:custGeom>
              <a:solidFill>
                <a:srgbClr val="FD5441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9927470" y="4468110"/>
                <a:ext cx="5974736" cy="26930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500"/>
                  </a:lnSpc>
                  <a:spcBef>
                    <a:spcPct val="0"/>
                  </a:spcBef>
                </a:pPr>
                <a:r>
                  <a:rPr lang="en-US" sz="7500" dirty="0">
                    <a:solidFill>
                      <a:srgbClr val="000000"/>
                    </a:solidFill>
                    <a:latin typeface="Margin"/>
                  </a:rPr>
                  <a:t>Let’s talk about jobs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03F9F71-21D4-5783-A16E-A3DAC74C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481" y="2702518"/>
            <a:ext cx="5829317" cy="417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A36A7-4875-447C-F39A-A9894B4BB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6300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1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1" y="731524"/>
            <a:ext cx="16916399" cy="8823952"/>
            <a:chOff x="-13952" y="-47625"/>
            <a:chExt cx="4455348" cy="2324004"/>
          </a:xfrm>
        </p:grpSpPr>
        <p:sp>
          <p:nvSpPr>
            <p:cNvPr id="3" name="Freeform 3"/>
            <p:cNvSpPr/>
            <p:nvPr/>
          </p:nvSpPr>
          <p:spPr>
            <a:xfrm>
              <a:off x="-13952" y="-47625"/>
              <a:ext cx="4455348" cy="232400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501" y="8731425"/>
            <a:ext cx="1632219" cy="1460349"/>
          </a:xfrm>
          <a:custGeom>
            <a:avLst/>
            <a:gdLst/>
            <a:ahLst/>
            <a:cxnLst/>
            <a:rect l="l" t="t" r="r" b="b"/>
            <a:pathLst>
              <a:path w="2508630" h="2383199">
                <a:moveTo>
                  <a:pt x="0" y="0"/>
                </a:moveTo>
                <a:lnTo>
                  <a:pt x="2508630" y="0"/>
                </a:lnTo>
                <a:lnTo>
                  <a:pt x="2508630" y="2383199"/>
                </a:lnTo>
                <a:lnTo>
                  <a:pt x="0" y="2383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17626" y="8137512"/>
            <a:ext cx="1487346" cy="2089193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53938" y="1608822"/>
            <a:ext cx="1494832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u="none" dirty="0">
                <a:solidFill>
                  <a:srgbClr val="000000"/>
                </a:solidFill>
                <a:latin typeface="Margin"/>
              </a:rPr>
              <a:t>Let’s answer the questions</a:t>
            </a:r>
          </a:p>
        </p:txBody>
      </p:sp>
      <p:sp>
        <p:nvSpPr>
          <p:cNvPr id="17" name="Google Shape;141;p15">
            <a:extLst>
              <a:ext uri="{FF2B5EF4-FFF2-40B4-BE49-F238E27FC236}">
                <a16:creationId xmlns:a16="http://schemas.microsoft.com/office/drawing/2014/main" id="{F2ED574D-010D-9CE2-85FE-26E886F9742D}"/>
              </a:ext>
            </a:extLst>
          </p:cNvPr>
          <p:cNvSpPr txBox="1"/>
          <p:nvPr/>
        </p:nvSpPr>
        <p:spPr>
          <a:xfrm flipH="1">
            <a:off x="2114368" y="3174030"/>
            <a:ext cx="15106832" cy="536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do?</a:t>
            </a:r>
            <a:endParaRPr lang="en-US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does your family member do?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job do you think is very important in our society? Why?</a:t>
            </a:r>
            <a:endParaRPr lang="en-US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CC9C8-2180-B400-4A47-E68B1F9D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4" y="1013952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5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7144999" cy="90678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8416563"/>
            <a:ext cx="1787877" cy="1887755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BF85E273-B335-9685-7510-F8AD1956BC7E}"/>
              </a:ext>
            </a:extLst>
          </p:cNvPr>
          <p:cNvSpPr txBox="1"/>
          <p:nvPr/>
        </p:nvSpPr>
        <p:spPr>
          <a:xfrm>
            <a:off x="4474288" y="1257483"/>
            <a:ext cx="9282154" cy="1206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0000"/>
                </a:solidFill>
                <a:latin typeface="Margin"/>
              </a:rPr>
              <a:t>1. What do you do?</a:t>
            </a:r>
          </a:p>
        </p:txBody>
      </p:sp>
      <p:pic>
        <p:nvPicPr>
          <p:cNvPr id="2050" name="Picture 2" descr="South Australia's state nominated occupation list reve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07" y="2761805"/>
            <a:ext cx="10346784" cy="62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D9EB9-BFEF-15E4-6831-AD6631B6A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9857"/>
            <a:ext cx="1049389" cy="6260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5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1" y="571500"/>
            <a:ext cx="17145000" cy="92202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403901" y="8820210"/>
            <a:ext cx="2371936" cy="148192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549" y="9118626"/>
            <a:ext cx="1239958" cy="1067929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4" descr="Căn nhà 230m2 xây kiểu truyền thống Việt Nam tại Hội An">
            <a:extLst>
              <a:ext uri="{FF2B5EF4-FFF2-40B4-BE49-F238E27FC236}">
                <a16:creationId xmlns:a16="http://schemas.microsoft.com/office/drawing/2014/main" id="{D840FBEA-9DB9-CD48-D234-330519AA5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4A1672-3828-D96D-28A2-489E4BA50836}"/>
              </a:ext>
            </a:extLst>
          </p:cNvPr>
          <p:cNvSpPr txBox="1"/>
          <p:nvPr/>
        </p:nvSpPr>
        <p:spPr>
          <a:xfrm>
            <a:off x="6499302" y="4746676"/>
            <a:ext cx="498459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Doctor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 /ˈ</a:t>
            </a:r>
            <a:r>
              <a:rPr lang="en-US" sz="3000" dirty="0" err="1">
                <a:latin typeface="Arial"/>
                <a:cs typeface="Arial"/>
              </a:rPr>
              <a:t>dɒktə</a:t>
            </a:r>
            <a:r>
              <a:rPr lang="en-US" sz="3000" dirty="0">
                <a:latin typeface="Arial"/>
                <a:cs typeface="Arial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138BE-9EC7-856B-F313-842AEB362C9B}"/>
              </a:ext>
            </a:extLst>
          </p:cNvPr>
          <p:cNvSpPr txBox="1"/>
          <p:nvPr/>
        </p:nvSpPr>
        <p:spPr>
          <a:xfrm>
            <a:off x="1143000" y="4733976"/>
            <a:ext cx="48768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Student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/ˈ</a:t>
            </a:r>
            <a:r>
              <a:rPr lang="en-US" sz="3000" dirty="0" err="1">
                <a:latin typeface="Arial"/>
                <a:cs typeface="Arial"/>
              </a:rPr>
              <a:t>stjuːdənt</a:t>
            </a:r>
            <a:r>
              <a:rPr lang="en-US" sz="3000" dirty="0">
                <a:latin typeface="Arial"/>
                <a:cs typeface="Arial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2376B-D6EC-EC97-5399-DAF14BFFDC85}"/>
              </a:ext>
            </a:extLst>
          </p:cNvPr>
          <p:cNvSpPr txBox="1"/>
          <p:nvPr/>
        </p:nvSpPr>
        <p:spPr>
          <a:xfrm>
            <a:off x="11934296" y="4733975"/>
            <a:ext cx="498459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Teacher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 /ˈ</a:t>
            </a:r>
            <a:r>
              <a:rPr lang="en-US" sz="3000" dirty="0" err="1">
                <a:latin typeface="Arial"/>
                <a:cs typeface="Arial"/>
              </a:rPr>
              <a:t>tiːʧə</a:t>
            </a:r>
            <a:r>
              <a:rPr lang="en-US" sz="3000" dirty="0">
                <a:latin typeface="Arial"/>
                <a:cs typeface="Arial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A84C14-C1B6-41D5-5284-D78BEF0CC250}"/>
              </a:ext>
            </a:extLst>
          </p:cNvPr>
          <p:cNvSpPr txBox="1"/>
          <p:nvPr/>
        </p:nvSpPr>
        <p:spPr>
          <a:xfrm>
            <a:off x="1389891" y="8388688"/>
            <a:ext cx="397545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Worker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 / ˈ</a:t>
            </a:r>
            <a:r>
              <a:rPr lang="en-US" sz="3000" dirty="0" err="1">
                <a:latin typeface="Arial"/>
                <a:cs typeface="Arial"/>
              </a:rPr>
              <a:t>wɜːkə</a:t>
            </a:r>
            <a:r>
              <a:rPr lang="en-US" sz="3000" dirty="0">
                <a:latin typeface="Arial"/>
                <a:cs typeface="Arial"/>
              </a:rPr>
              <a:t>/ 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74DAB-948F-4EB1-1254-D776F8C2DDC6}"/>
              </a:ext>
            </a:extLst>
          </p:cNvPr>
          <p:cNvSpPr txBox="1"/>
          <p:nvPr/>
        </p:nvSpPr>
        <p:spPr>
          <a:xfrm>
            <a:off x="6839297" y="8372538"/>
            <a:ext cx="397545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Farmer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 / ˈ</a:t>
            </a:r>
            <a:r>
              <a:rPr lang="en-US" sz="3000" dirty="0" err="1">
                <a:latin typeface="Arial"/>
                <a:cs typeface="Arial"/>
              </a:rPr>
              <a:t>fɑːmə</a:t>
            </a:r>
            <a:r>
              <a:rPr lang="en-US" sz="3000" dirty="0">
                <a:latin typeface="Arial"/>
                <a:cs typeface="Arial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13FE77-FB5C-B4A7-EB7F-3D6F3F8B1710}"/>
              </a:ext>
            </a:extLst>
          </p:cNvPr>
          <p:cNvSpPr txBox="1"/>
          <p:nvPr/>
        </p:nvSpPr>
        <p:spPr>
          <a:xfrm>
            <a:off x="12399131" y="8491028"/>
            <a:ext cx="397545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Engineer</a:t>
            </a:r>
            <a:r>
              <a:rPr lang="en-US" sz="3000" dirty="0">
                <a:latin typeface="Arial"/>
                <a:cs typeface="Arial"/>
              </a:rPr>
              <a:t> (n)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 / ˌ</a:t>
            </a:r>
            <a:r>
              <a:rPr lang="en-US" sz="3000" dirty="0" err="1">
                <a:latin typeface="Arial"/>
                <a:cs typeface="Arial"/>
              </a:rPr>
              <a:t>ɛnʤɪˈnɪə</a:t>
            </a:r>
            <a:r>
              <a:rPr lang="en-US" sz="3000" dirty="0">
                <a:latin typeface="Arial"/>
                <a:cs typeface="Arial"/>
              </a:rPr>
              <a:t>/ 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ow to be a Successful Student: 20 Things Good Students Do |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64" y="1877398"/>
            <a:ext cx="4282726" cy="285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ctor Images – Browse 5,561,170 Stock Photos, Vectors, and Video | Adobe 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6" y="1856019"/>
            <a:ext cx="4328364" cy="28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eer Paths For Different Types Of Teachers: What To Know – Forbes Advis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481" y="1877398"/>
            <a:ext cx="4455860" cy="28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hat is an Entry Level Construction Worker? - The Dragon Grou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25" y="5699024"/>
            <a:ext cx="4445385" cy="26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ant to Marry to a Farmer? Buy a Fa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89" y="5670107"/>
            <a:ext cx="4458258" cy="27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echanical Engineering • United States Air Force Academ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057" y="5710980"/>
            <a:ext cx="4237844" cy="28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93AAB-6B1E-84E5-3A92-0849FE8F8C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9857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0" grpId="0"/>
      <p:bldP spid="23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5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6390" y="784731"/>
            <a:ext cx="16695219" cy="8643126"/>
            <a:chOff x="0" y="-47625"/>
            <a:chExt cx="4397095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-47625"/>
              <a:ext cx="4397095" cy="2276379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716616" y="8829008"/>
            <a:ext cx="2458259" cy="1346522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1090" y="8829008"/>
            <a:ext cx="990600" cy="1346522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919E6-27DA-6B45-8A8F-C23C3B219065}"/>
              </a:ext>
            </a:extLst>
          </p:cNvPr>
          <p:cNvSpPr txBox="1"/>
          <p:nvPr/>
        </p:nvSpPr>
        <p:spPr>
          <a:xfrm>
            <a:off x="6203661" y="3170261"/>
            <a:ext cx="56911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 I am a/an 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238C5-2D28-D69E-818E-47A943785DE2}"/>
              </a:ext>
            </a:extLst>
          </p:cNvPr>
          <p:cNvSpPr txBox="1"/>
          <p:nvPr/>
        </p:nvSpPr>
        <p:spPr>
          <a:xfrm>
            <a:off x="5410200" y="4625820"/>
            <a:ext cx="11182074" cy="27482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I am a </a:t>
            </a:r>
            <a:r>
              <a:rPr lang="en-US" sz="4000" b="1" dirty="0">
                <a:latin typeface="Arial"/>
                <a:cs typeface="Arial"/>
              </a:rPr>
              <a:t>student</a:t>
            </a:r>
            <a:r>
              <a:rPr lang="en-US" sz="4000" dirty="0">
                <a:latin typeface="Arial"/>
                <a:cs typeface="Arial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I am an </a:t>
            </a:r>
            <a:r>
              <a:rPr lang="en-US" sz="4000" b="1" dirty="0">
                <a:latin typeface="Arial"/>
                <a:cs typeface="Arial"/>
              </a:rPr>
              <a:t>engineer</a:t>
            </a:r>
            <a:r>
              <a:rPr lang="en-US" sz="4000" dirty="0">
                <a:latin typeface="Arial"/>
                <a:cs typeface="Arial"/>
              </a:rPr>
              <a:t>.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F85E273-B335-9685-7510-F8AD1956BC7E}"/>
              </a:ext>
            </a:extLst>
          </p:cNvPr>
          <p:cNvSpPr txBox="1"/>
          <p:nvPr/>
        </p:nvSpPr>
        <p:spPr>
          <a:xfrm>
            <a:off x="1061343" y="1655595"/>
            <a:ext cx="1494832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0000"/>
                </a:solidFill>
                <a:latin typeface="Margin"/>
              </a:rPr>
              <a:t>Q: What do you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F9734-888F-0610-F0E1-1EB18E0FF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3" y="1046870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20564"/>
            <a:ext cx="17221199" cy="944587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323" y="8499810"/>
            <a:ext cx="1573856" cy="1599128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9415" y="9026722"/>
            <a:ext cx="2505578" cy="1249887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07778-71EB-EB34-519D-BEF554695F76}"/>
              </a:ext>
            </a:extLst>
          </p:cNvPr>
          <p:cNvSpPr txBox="1"/>
          <p:nvPr/>
        </p:nvSpPr>
        <p:spPr>
          <a:xfrm>
            <a:off x="1662204" y="2490653"/>
            <a:ext cx="713889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0000"/>
                </a:solidFill>
                <a:latin typeface="Margin"/>
              </a:rPr>
              <a:t>2. What does your family member do?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1ABA3E-F6C9-5BD5-7BF9-5004A0CBFD93}"/>
              </a:ext>
            </a:extLst>
          </p:cNvPr>
          <p:cNvGrpSpPr/>
          <p:nvPr/>
        </p:nvGrpSpPr>
        <p:grpSpPr>
          <a:xfrm>
            <a:off x="10029787" y="1147712"/>
            <a:ext cx="6189439" cy="6189439"/>
            <a:chOff x="10161406" y="2048781"/>
            <a:chExt cx="6189439" cy="618943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578659">
              <a:off x="10161406" y="2048781"/>
              <a:ext cx="6189439" cy="6189439"/>
              <a:chOff x="0" y="0"/>
              <a:chExt cx="14840029" cy="148400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840031" cy="14840029"/>
              </a:xfrm>
              <a:custGeom>
                <a:avLst/>
                <a:gdLst/>
                <a:ahLst/>
                <a:cxnLst/>
                <a:rect l="l" t="t" r="r" b="b"/>
                <a:pathLst>
                  <a:path w="14840031" h="14840029">
                    <a:moveTo>
                      <a:pt x="3250998" y="14840029"/>
                    </a:moveTo>
                    <a:lnTo>
                      <a:pt x="11589032" y="14840029"/>
                    </a:lnTo>
                    <a:cubicBezTo>
                      <a:pt x="12511282" y="14840029"/>
                      <a:pt x="13292310" y="14185474"/>
                      <a:pt x="13468711" y="13299095"/>
                    </a:cubicBezTo>
                    <a:cubicBezTo>
                      <a:pt x="14254035" y="13145447"/>
                      <a:pt x="14840031" y="12454386"/>
                      <a:pt x="14840031" y="11631885"/>
                    </a:cubicBezTo>
                    <a:lnTo>
                      <a:pt x="14840031" y="3208144"/>
                    </a:lnTo>
                    <a:cubicBezTo>
                      <a:pt x="14840031" y="2385436"/>
                      <a:pt x="14253821" y="1694539"/>
                      <a:pt x="13468711" y="1540933"/>
                    </a:cubicBezTo>
                    <a:cubicBezTo>
                      <a:pt x="13292331" y="654676"/>
                      <a:pt x="12511532" y="0"/>
                      <a:pt x="11589032" y="0"/>
                    </a:cubicBezTo>
                    <a:lnTo>
                      <a:pt x="3250998" y="0"/>
                    </a:lnTo>
                    <a:cubicBezTo>
                      <a:pt x="2328748" y="0"/>
                      <a:pt x="1547722" y="654555"/>
                      <a:pt x="1371321" y="1540934"/>
                    </a:cubicBezTo>
                    <a:cubicBezTo>
                      <a:pt x="585975" y="1694585"/>
                      <a:pt x="0" y="2385663"/>
                      <a:pt x="0" y="3208144"/>
                    </a:cubicBezTo>
                    <a:lnTo>
                      <a:pt x="0" y="11631885"/>
                    </a:lnTo>
                    <a:cubicBezTo>
                      <a:pt x="0" y="12454594"/>
                      <a:pt x="586214" y="13145491"/>
                      <a:pt x="1371321" y="13299095"/>
                    </a:cubicBezTo>
                    <a:cubicBezTo>
                      <a:pt x="1547698" y="14185353"/>
                      <a:pt x="2328498" y="14840029"/>
                      <a:pt x="3250998" y="14840029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200383" y="200383"/>
                <a:ext cx="14439263" cy="14439263"/>
              </a:xfrm>
              <a:custGeom>
                <a:avLst/>
                <a:gdLst/>
                <a:ahLst/>
                <a:cxnLst/>
                <a:rect l="l" t="t" r="r" b="b"/>
                <a:pathLst>
                  <a:path w="14439263" h="14439263">
                    <a:moveTo>
                      <a:pt x="3050615" y="14439263"/>
                    </a:moveTo>
                    <a:lnTo>
                      <a:pt x="11388649" y="14439263"/>
                    </a:lnTo>
                    <a:cubicBezTo>
                      <a:pt x="12269413" y="14439263"/>
                      <a:pt x="12994531" y="13776017"/>
                      <a:pt x="13093361" y="12922261"/>
                    </a:cubicBezTo>
                    <a:cubicBezTo>
                      <a:pt x="13850113" y="12845597"/>
                      <a:pt x="14439263" y="12206742"/>
                      <a:pt x="14439263" y="11431502"/>
                    </a:cubicBezTo>
                    <a:lnTo>
                      <a:pt x="14439263" y="3007761"/>
                    </a:lnTo>
                    <a:cubicBezTo>
                      <a:pt x="14439263" y="2232057"/>
                      <a:pt x="13849674" y="1593621"/>
                      <a:pt x="13093361" y="1517001"/>
                    </a:cubicBezTo>
                    <a:cubicBezTo>
                      <a:pt x="12994471" y="662722"/>
                      <a:pt x="12268828" y="0"/>
                      <a:pt x="11388648" y="0"/>
                    </a:cubicBezTo>
                    <a:lnTo>
                      <a:pt x="3050615" y="0"/>
                    </a:lnTo>
                    <a:cubicBezTo>
                      <a:pt x="2169852" y="0"/>
                      <a:pt x="1444732" y="663249"/>
                      <a:pt x="1345903" y="1517001"/>
                    </a:cubicBezTo>
                    <a:cubicBezTo>
                      <a:pt x="589149" y="1593666"/>
                      <a:pt x="0" y="2232527"/>
                      <a:pt x="0" y="3007761"/>
                    </a:cubicBezTo>
                    <a:lnTo>
                      <a:pt x="0" y="11431502"/>
                    </a:lnTo>
                    <a:cubicBezTo>
                      <a:pt x="0" y="12207184"/>
                      <a:pt x="589566" y="12845639"/>
                      <a:pt x="1345903" y="12922261"/>
                    </a:cubicBezTo>
                    <a:cubicBezTo>
                      <a:pt x="1444793" y="13776541"/>
                      <a:pt x="2170435" y="14439263"/>
                      <a:pt x="3050615" y="14439263"/>
                    </a:cubicBezTo>
                    <a:close/>
                  </a:path>
                </a:pathLst>
              </a:custGeom>
              <a:solidFill>
                <a:srgbClr val="FDD23B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562016" y="562016"/>
                <a:ext cx="13716000" cy="13715998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5998">
                    <a:moveTo>
                      <a:pt x="12579185" y="1509313"/>
                    </a:moveTo>
                    <a:lnTo>
                      <a:pt x="12381550" y="1509313"/>
                    </a:lnTo>
                    <a:lnTo>
                      <a:pt x="12381550" y="1354533"/>
                    </a:lnTo>
                    <a:cubicBezTo>
                      <a:pt x="12381550" y="606444"/>
                      <a:pt x="11775105" y="0"/>
                      <a:pt x="11027016" y="0"/>
                    </a:cubicBezTo>
                    <a:lnTo>
                      <a:pt x="2688982" y="0"/>
                    </a:lnTo>
                    <a:cubicBezTo>
                      <a:pt x="1940892" y="0"/>
                      <a:pt x="1334448" y="606445"/>
                      <a:pt x="1334448" y="1354533"/>
                    </a:cubicBezTo>
                    <a:lnTo>
                      <a:pt x="1334448" y="1509313"/>
                    </a:lnTo>
                    <a:lnTo>
                      <a:pt x="1136814" y="1509313"/>
                    </a:lnTo>
                    <a:cubicBezTo>
                      <a:pt x="508969" y="1509313"/>
                      <a:pt x="0" y="2018284"/>
                      <a:pt x="0" y="2646128"/>
                    </a:cubicBezTo>
                    <a:lnTo>
                      <a:pt x="0" y="11069869"/>
                    </a:lnTo>
                    <a:cubicBezTo>
                      <a:pt x="0" y="11697713"/>
                      <a:pt x="508969" y="12206682"/>
                      <a:pt x="1136814" y="12206682"/>
                    </a:cubicBezTo>
                    <a:lnTo>
                      <a:pt x="1334448" y="12206682"/>
                    </a:lnTo>
                    <a:lnTo>
                      <a:pt x="1334448" y="12361463"/>
                    </a:lnTo>
                    <a:cubicBezTo>
                      <a:pt x="1334448" y="13109551"/>
                      <a:pt x="1940894" y="13715998"/>
                      <a:pt x="2688982" y="13715998"/>
                    </a:cubicBezTo>
                    <a:lnTo>
                      <a:pt x="11027016" y="13715998"/>
                    </a:lnTo>
                    <a:cubicBezTo>
                      <a:pt x="11775107" y="13715998"/>
                      <a:pt x="12381550" y="13109551"/>
                      <a:pt x="12381550" y="12361463"/>
                    </a:cubicBezTo>
                    <a:lnTo>
                      <a:pt x="12381550" y="12206681"/>
                    </a:lnTo>
                    <a:lnTo>
                      <a:pt x="12579185" y="12206681"/>
                    </a:lnTo>
                    <a:cubicBezTo>
                      <a:pt x="13207032" y="12206681"/>
                      <a:pt x="13715999" y="11697712"/>
                      <a:pt x="13715999" y="11069868"/>
                    </a:cubicBezTo>
                    <a:lnTo>
                      <a:pt x="13715999" y="2646128"/>
                    </a:lnTo>
                    <a:cubicBezTo>
                      <a:pt x="13715999" y="2018284"/>
                      <a:pt x="13207032" y="1509313"/>
                      <a:pt x="12579185" y="1509313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33992" r="-24907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4100" name="Picture 4" descr="Family as foundation of society">
              <a:extLst>
                <a:ext uri="{FF2B5EF4-FFF2-40B4-BE49-F238E27FC236}">
                  <a16:creationId xmlns:a16="http://schemas.microsoft.com/office/drawing/2014/main" id="{7A73FFDD-9478-461E-2663-0EE76B89B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059">
              <a:off x="10396940" y="3275568"/>
              <a:ext cx="5718555" cy="381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842AC0-3B04-1853-B7AE-DB23A0DEC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1" y="723900"/>
            <a:ext cx="1049389" cy="6260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1" y="571501"/>
            <a:ext cx="17221196" cy="9143999"/>
            <a:chOff x="0" y="-86295"/>
            <a:chExt cx="4439396" cy="2315049"/>
          </a:xfrm>
        </p:grpSpPr>
        <p:sp>
          <p:nvSpPr>
            <p:cNvPr id="3" name="Freeform 3"/>
            <p:cNvSpPr/>
            <p:nvPr/>
          </p:nvSpPr>
          <p:spPr>
            <a:xfrm>
              <a:off x="0" y="-86295"/>
              <a:ext cx="4439396" cy="2315049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849526" y="8651318"/>
            <a:ext cx="1383100" cy="1572187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629" y="8572500"/>
            <a:ext cx="2254284" cy="1527866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C9FF8-54A7-040E-9585-AD5B00AB1BA7}"/>
              </a:ext>
            </a:extLst>
          </p:cNvPr>
          <p:cNvSpPr txBox="1"/>
          <p:nvPr/>
        </p:nvSpPr>
        <p:spPr>
          <a:xfrm>
            <a:off x="5711275" y="3512668"/>
            <a:ext cx="103260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 My _______ is a/an _______.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12498-FB9F-3E86-3EEF-FAB1C47360AB}"/>
              </a:ext>
            </a:extLst>
          </p:cNvPr>
          <p:cNvSpPr txBox="1"/>
          <p:nvPr/>
        </p:nvSpPr>
        <p:spPr>
          <a:xfrm>
            <a:off x="4724400" y="4692320"/>
            <a:ext cx="11182074" cy="27482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My </a:t>
            </a:r>
            <a:r>
              <a:rPr lang="en-US" sz="4000" b="1" dirty="0">
                <a:latin typeface="Arial"/>
                <a:cs typeface="Arial"/>
              </a:rPr>
              <a:t>mother</a:t>
            </a:r>
            <a:r>
              <a:rPr lang="en-US" sz="4000" dirty="0">
                <a:latin typeface="Arial"/>
                <a:cs typeface="Arial"/>
              </a:rPr>
              <a:t> is a </a:t>
            </a:r>
            <a:r>
              <a:rPr lang="en-US" sz="4000" b="1" dirty="0">
                <a:latin typeface="Arial"/>
                <a:cs typeface="Arial"/>
              </a:rPr>
              <a:t>teacher</a:t>
            </a:r>
            <a:r>
              <a:rPr lang="en-US" sz="4000" dirty="0">
                <a:latin typeface="Arial"/>
                <a:cs typeface="Arial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My </a:t>
            </a:r>
            <a:r>
              <a:rPr lang="en-US" sz="4000" b="1" dirty="0">
                <a:latin typeface="Arial"/>
                <a:cs typeface="Arial"/>
              </a:rPr>
              <a:t>father</a:t>
            </a:r>
            <a:r>
              <a:rPr lang="en-US" sz="4000" dirty="0">
                <a:latin typeface="Arial"/>
                <a:cs typeface="Arial"/>
              </a:rPr>
              <a:t> is a </a:t>
            </a:r>
            <a:r>
              <a:rPr lang="en-US" sz="4000" b="1" dirty="0">
                <a:latin typeface="Arial"/>
                <a:cs typeface="Arial"/>
              </a:rPr>
              <a:t>doctor</a:t>
            </a:r>
            <a:r>
              <a:rPr lang="en-US" sz="4000" dirty="0">
                <a:latin typeface="Arial"/>
                <a:cs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07778-71EB-EB34-519D-BEF554695F76}"/>
              </a:ext>
            </a:extLst>
          </p:cNvPr>
          <p:cNvSpPr txBox="1"/>
          <p:nvPr/>
        </p:nvSpPr>
        <p:spPr>
          <a:xfrm>
            <a:off x="4242905" y="1445153"/>
            <a:ext cx="1088050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argin"/>
              </a:rPr>
              <a:t>Q:</a:t>
            </a:r>
            <a:r>
              <a:rPr lang="en-US" sz="6000" u="none" dirty="0">
                <a:solidFill>
                  <a:srgbClr val="000000"/>
                </a:solidFill>
                <a:latin typeface="Margin"/>
              </a:rPr>
              <a:t> What does your family member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2CEF6-6FA2-8905-EFC9-97AF8FA09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9857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7221200" cy="92964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098230" y="8863029"/>
            <a:ext cx="1189770" cy="1257300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69940" y="697339"/>
            <a:ext cx="1334812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000000"/>
                </a:solidFill>
                <a:latin typeface="Margin"/>
              </a:rPr>
              <a:t>3. What job do you think is very important in our society? Why?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3E554-0289-BF7B-4160-DFD9B13BC0B1}"/>
              </a:ext>
            </a:extLst>
          </p:cNvPr>
          <p:cNvSpPr txBox="1"/>
          <p:nvPr/>
        </p:nvSpPr>
        <p:spPr>
          <a:xfrm>
            <a:off x="2819400" y="3413467"/>
            <a:ext cx="1335750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 I think _______ is very important in our society because _______ 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020AB-6662-5591-71B0-5643F36C0931}"/>
              </a:ext>
            </a:extLst>
          </p:cNvPr>
          <p:cNvSpPr txBox="1"/>
          <p:nvPr/>
        </p:nvSpPr>
        <p:spPr>
          <a:xfrm>
            <a:off x="1162935" y="4835162"/>
            <a:ext cx="16008577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I think </a:t>
            </a:r>
            <a:r>
              <a:rPr lang="en-US" sz="4000" b="1" dirty="0">
                <a:latin typeface="Arial"/>
                <a:cs typeface="Arial"/>
              </a:rPr>
              <a:t>doctor </a:t>
            </a:r>
            <a:r>
              <a:rPr lang="en-US" sz="4000" dirty="0">
                <a:latin typeface="Arial"/>
                <a:cs typeface="Arial"/>
              </a:rPr>
              <a:t>is very important in our society because</a:t>
            </a:r>
            <a:r>
              <a:rPr lang="en-US" sz="4000" b="1" dirty="0">
                <a:latin typeface="Arial"/>
                <a:cs typeface="Arial"/>
              </a:rPr>
              <a:t> they can help sick people</a:t>
            </a:r>
            <a:r>
              <a:rPr lang="en-US" sz="4000" dirty="0">
                <a:latin typeface="Arial"/>
                <a:cs typeface="Arial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/>
                <a:cs typeface="Arial"/>
              </a:rPr>
              <a:t>- I think </a:t>
            </a:r>
            <a:r>
              <a:rPr lang="en-US" sz="4000" b="1" dirty="0">
                <a:latin typeface="Arial"/>
                <a:cs typeface="Arial"/>
              </a:rPr>
              <a:t>engineer </a:t>
            </a:r>
            <a:r>
              <a:rPr lang="en-US" sz="4000" dirty="0">
                <a:latin typeface="Arial"/>
                <a:cs typeface="Arial"/>
              </a:rPr>
              <a:t>is very important in our society because</a:t>
            </a:r>
            <a:r>
              <a:rPr lang="en-US" sz="4000" b="1" dirty="0">
                <a:latin typeface="Arial"/>
                <a:cs typeface="Arial"/>
              </a:rPr>
              <a:t> they help produce and design systems</a:t>
            </a:r>
            <a:r>
              <a:rPr lang="en-US" sz="4000" dirty="0">
                <a:latin typeface="Arial"/>
                <a:cs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4EAD0-8DC2-3803-0989-63F37B304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9857"/>
            <a:ext cx="1049389" cy="6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242</Words>
  <Application>Microsoft Office PowerPoint</Application>
  <PresentationFormat>Custom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Margin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Nhan Tran Cao</dc:creator>
  <cp:lastModifiedBy>Vo Thi Thanh Duyen</cp:lastModifiedBy>
  <cp:revision>50</cp:revision>
  <dcterms:created xsi:type="dcterms:W3CDTF">2006-08-16T00:00:00Z</dcterms:created>
  <dcterms:modified xsi:type="dcterms:W3CDTF">2025-09-10T07:03:53Z</dcterms:modified>
  <dc:identifier>DAGAgK8kMnU</dc:identifier>
</cp:coreProperties>
</file>